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D7DBE7"/>
    <a:srgbClr val="212122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66" d="100"/>
          <a:sy n="66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Prieskum Zeme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21799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" y="2570698"/>
            <a:ext cx="6095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UAV môžu byť použité na vykonávanie geofyzikálnych prieskumov, najmä </a:t>
            </a:r>
            <a:r>
              <a:rPr lang="pt-BR" sz="3000" b="1" spc="100" dirty="0" smtClean="0">
                <a:solidFill>
                  <a:schemeClr val="bg1"/>
                </a:solidFill>
              </a:rPr>
              <a:t>geomagnetických, </a:t>
            </a:r>
            <a:r>
              <a:rPr lang="pt-BR" sz="3000" b="1" spc="100" dirty="0">
                <a:solidFill>
                  <a:schemeClr val="bg1"/>
                </a:solidFill>
              </a:rPr>
              <a:t>kde sa merania </a:t>
            </a:r>
            <a:r>
              <a:rPr lang="pt-BR" sz="3000" b="1" spc="100" dirty="0" smtClean="0">
                <a:solidFill>
                  <a:schemeClr val="bg1"/>
                </a:solidFill>
              </a:rPr>
              <a:t>rozdieln</a:t>
            </a:r>
            <a:r>
              <a:rPr lang="sk-SK" sz="3000" b="1" spc="100" dirty="0" smtClean="0">
                <a:solidFill>
                  <a:schemeClr val="bg1"/>
                </a:solidFill>
              </a:rPr>
              <a:t>ej</a:t>
            </a:r>
            <a:r>
              <a:rPr lang="pt-BR" sz="3000" b="1" spc="100" dirty="0" smtClean="0">
                <a:solidFill>
                  <a:schemeClr val="bg1"/>
                </a:solidFill>
              </a:rPr>
              <a:t> intenzit</a:t>
            </a:r>
            <a:r>
              <a:rPr lang="sk-SK" sz="3000" b="1" spc="100" dirty="0" smtClean="0">
                <a:solidFill>
                  <a:schemeClr val="bg1"/>
                </a:solidFill>
              </a:rPr>
              <a:t>y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magnetického poľa Zeme používajú na výpočet charakteru základnej </a:t>
            </a:r>
            <a:r>
              <a:rPr lang="pt-BR" sz="3000" b="1" spc="100" dirty="0" smtClean="0">
                <a:solidFill>
                  <a:schemeClr val="bg1"/>
                </a:solidFill>
              </a:rPr>
              <a:t>horninovej </a:t>
            </a:r>
            <a:r>
              <a:rPr lang="pt-BR" sz="3000" b="1" spc="100" dirty="0">
                <a:solidFill>
                  <a:schemeClr val="bg1"/>
                </a:solidFill>
              </a:rPr>
              <a:t>štruktúry.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354722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/>
              <a:t>Aplikácie </a:t>
            </a:r>
            <a:r>
              <a:rPr lang="sk-SK" sz="3000" b="1" spc="300" dirty="0" err="1"/>
              <a:t>dronov</a:t>
            </a:r>
            <a:r>
              <a:rPr lang="pt-BR" sz="3000" b="1" spc="300" dirty="0"/>
              <a:t>: </a:t>
            </a:r>
            <a:r>
              <a:rPr lang="sk-SK" sz="3000" b="1" spc="300" dirty="0"/>
              <a:t>Prieskum Zeme</a:t>
            </a:r>
            <a:endParaRPr lang="en-US" sz="3000" b="1" spc="300" dirty="0"/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Aplikácie </a:t>
            </a:r>
            <a:r>
              <a:rPr lang="sk-SK" sz="34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sk-SK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Prieskum </a:t>
            </a:r>
            <a:r>
              <a:rPr lang="sk-SK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Zeme</a:t>
            </a:r>
            <a:endParaRPr lang="en-US" sz="34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>
                <a:solidFill>
                  <a:srgbClr val="54BC9B"/>
                </a:solidFill>
              </a:rPr>
              <a:t>Na monitorovanie ropovodov a plynovodov nad zemou pomocou digitálnych fotoaparátov integrovaných do UAV.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67</Words>
  <Application>Microsoft Office PowerPoint</Application>
  <PresentationFormat>Prezentácia na obrazovke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Office Theme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36</cp:revision>
  <dcterms:created xsi:type="dcterms:W3CDTF">2017-03-08T21:43:37Z</dcterms:created>
  <dcterms:modified xsi:type="dcterms:W3CDTF">2018-01-28T12:14:13Z</dcterms:modified>
</cp:coreProperties>
</file>